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6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32"/>
    <p:restoredTop sz="97598"/>
  </p:normalViewPr>
  <p:slideViewPr>
    <p:cSldViewPr snapToGrid="0">
      <p:cViewPr varScale="1">
        <p:scale>
          <a:sx n="82" d="100"/>
          <a:sy n="82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39FDC8-5D6A-E54F-791D-785611255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6662B2-C753-75DE-6300-FA04C6E4CB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7584AA-55DC-6A00-8537-16ED5C65A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068E-3C25-064D-8E22-021C99364D3C}" type="datetimeFigureOut">
              <a:rPr lang="es-ES" smtClean="0"/>
              <a:t>03/02/2023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B4DA4B-8DDF-48EA-6A57-386A40DA3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A60D4C-6974-0290-60ED-CAC206816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17AD-6173-0145-BD34-D396BAC44F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5228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75718A-D6E2-821B-6487-8776644FC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D4720B8-E10B-2BE7-BB58-EA3F1873A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7571F7-002B-D0C6-B91A-72B6316FD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068E-3C25-064D-8E22-021C99364D3C}" type="datetimeFigureOut">
              <a:rPr lang="es-ES" smtClean="0"/>
              <a:t>03/02/2023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819E75-AA0A-5C47-F080-D7561F8A9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17223A-AE26-B109-AE2C-328445609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17AD-6173-0145-BD34-D396BAC44F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3544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913599F-AD05-04B6-5C93-8810D5477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10E4F31-86D3-3F6B-A34D-037A03891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6570F9-B157-E500-5AA7-02A954F90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068E-3C25-064D-8E22-021C99364D3C}" type="datetimeFigureOut">
              <a:rPr lang="es-ES" smtClean="0"/>
              <a:t>03/02/2023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9E20DE-B710-1384-A20E-14FCEEB02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25B2EA-1B25-BF68-6FEF-801CAD207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17AD-6173-0145-BD34-D396BAC44F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11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3AAD3D-4663-B88D-90CD-2930A0A55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3CEE37-B824-F280-7686-D9B34503E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B6505A-06D8-EB99-B08C-9BA9875B3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068E-3C25-064D-8E22-021C99364D3C}" type="datetimeFigureOut">
              <a:rPr lang="es-ES" smtClean="0"/>
              <a:t>03/02/2023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6CBEA1-BF18-2845-9379-4976D2EBB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19FD16-895A-C259-71E3-AF630ECD2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17AD-6173-0145-BD34-D396BAC44F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1463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4DAAC9-30C0-E159-5E8F-494766092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82A10D-FA25-5A37-9460-246FADF3C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5E10B7-CF88-3EF1-DFA7-7A7B0552D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068E-3C25-064D-8E22-021C99364D3C}" type="datetimeFigureOut">
              <a:rPr lang="es-ES" smtClean="0"/>
              <a:t>03/02/2023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F0ABC5-D878-EDCC-5598-F670EE9F0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AB09AF-3A35-A199-2C3E-3C1F4DE0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17AD-6173-0145-BD34-D396BAC44F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46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2E16AE-6502-80CA-1BB5-F9689823F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EAC9E5-BC2A-DCB9-7E2E-825E0EE06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9C947D0-8B06-47D9-E783-92AC79616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15CCD9-633B-A110-5B5E-E40A1106B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068E-3C25-064D-8E22-021C99364D3C}" type="datetimeFigureOut">
              <a:rPr lang="es-ES" smtClean="0"/>
              <a:t>03/02/2023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B5CA55-BCDF-D9F6-1023-69E6C17E1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D762F7-A370-9AF5-D386-1792894BF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17AD-6173-0145-BD34-D396BAC44F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240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312D57-B4BD-3C14-AD98-CA713B2E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D044C2-52EA-3E9D-BD81-F2386115B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7981A3-A482-78D9-7AAA-7C41AE688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C58D01B-6839-3848-1037-7E4FAE6848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5291DAB-895F-69A1-2C80-9CA493A39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BEFB34D-E1A7-F4FF-D7FC-B10223D93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068E-3C25-064D-8E22-021C99364D3C}" type="datetimeFigureOut">
              <a:rPr lang="es-ES" smtClean="0"/>
              <a:t>03/02/2023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D4B11F0-2FEC-D016-E8C4-C14A05E6A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3F86CC9-0637-2152-BBFB-6D97EFC41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17AD-6173-0145-BD34-D396BAC44F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4000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09F014-DFCC-64D0-6C57-4ACE3221C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BDA9AB6-90FF-B777-83FD-1C259AD89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068E-3C25-064D-8E22-021C99364D3C}" type="datetimeFigureOut">
              <a:rPr lang="es-ES" smtClean="0"/>
              <a:t>03/02/2023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82ABDC5-790A-184B-A5CA-96A7F2A5F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EAE7550-C0CC-05D7-DA97-D44712678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17AD-6173-0145-BD34-D396BAC44F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01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8178A54-5B4F-2655-48A2-E62B7A25C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068E-3C25-064D-8E22-021C99364D3C}" type="datetimeFigureOut">
              <a:rPr lang="es-ES" smtClean="0"/>
              <a:t>03/02/2023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D64D593-F465-F86A-7581-AF9FC334C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013CF8F-8177-0059-A642-621566D71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17AD-6173-0145-BD34-D396BAC44F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9315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AB1CD8-BB49-40A0-AAA9-2652BA2EB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6CAE10-872F-7D47-EA6C-D0D43F0DC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4E54F7-FED5-0ECF-2A49-10B87D4C1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A15646-7591-0247-9473-8A6A16C3C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068E-3C25-064D-8E22-021C99364D3C}" type="datetimeFigureOut">
              <a:rPr lang="es-ES" smtClean="0"/>
              <a:t>03/02/2023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3EB6B4D-145F-7893-8D9F-53C4D9EC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E73CE7-AAAD-F059-49D5-593E87F37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17AD-6173-0145-BD34-D396BAC44F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888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D077DF-5874-D5AE-A2D1-923D3D400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3B5BCAC-7F26-D274-5EB8-64D5202D7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FB35271-F2F9-F1D4-09CD-D19FB9C67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A2188A6-60DF-F1C3-575D-8224F0E2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068E-3C25-064D-8E22-021C99364D3C}" type="datetimeFigureOut">
              <a:rPr lang="es-ES" smtClean="0"/>
              <a:t>03/02/2023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F838B6-3EDD-A23F-9E7F-248AF5EC8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ADE071-808A-2210-8611-C98E6B4C1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17AD-6173-0145-BD34-D396BAC44F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502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7B5442-F43B-D430-57F0-C87FED585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4F250D-B67E-ED9E-0530-7F0853541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956EF2-2A5A-EC5D-ECFB-8B200B9D7A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7068E-3C25-064D-8E22-021C99364D3C}" type="datetimeFigureOut">
              <a:rPr lang="es-ES" smtClean="0"/>
              <a:t>03/02/2023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8AD2FE-7EF5-0A9E-4A4D-51A86851A6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3F20C1-6A38-A7A0-8EFA-175EF1D1C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117AD-6173-0145-BD34-D396BAC44F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936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conjunto de letras negras en un fondo blanco&#10;&#10;Descripción generada automáticamente con confianza baja">
            <a:extLst>
              <a:ext uri="{FF2B5EF4-FFF2-40B4-BE49-F238E27FC236}">
                <a16:creationId xmlns:a16="http://schemas.microsoft.com/office/drawing/2014/main" id="{60625BA8-135A-43BA-D4BE-A0AA2983C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 con confianza media">
            <a:extLst>
              <a:ext uri="{FF2B5EF4-FFF2-40B4-BE49-F238E27FC236}">
                <a16:creationId xmlns:a16="http://schemas.microsoft.com/office/drawing/2014/main" id="{5548A750-49C0-4703-22D5-9597805FE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7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E59A234-1F23-B1D2-D4F4-21626E51B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34F1816-E5A3-47AB-81E4-8730B35E0226}"/>
              </a:ext>
            </a:extLst>
          </p:cNvPr>
          <p:cNvSpPr txBox="1"/>
          <p:nvPr/>
        </p:nvSpPr>
        <p:spPr>
          <a:xfrm>
            <a:off x="1277020" y="2923558"/>
            <a:ext cx="9637959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baseline="30000" dirty="0">
                <a:solidFill>
                  <a:srgbClr val="0D85DC"/>
                </a:solidFill>
                <a:cs typeface="Futura Medium" panose="020B0602020204020303" pitchFamily="34" charset="-79"/>
              </a:rPr>
              <a:t>DECLARACIÓN DE POTENCIALES CONFLICTOS DE INTERESES</a:t>
            </a:r>
          </a:p>
          <a:p>
            <a:pPr algn="ctr"/>
            <a:endParaRPr lang="es-ES_tradnl" sz="2000" b="1" baseline="30000" dirty="0">
              <a:solidFill>
                <a:srgbClr val="0D85DC"/>
              </a:solidFill>
              <a:latin typeface="+mj-lt"/>
              <a:cs typeface="Futura Medium" panose="020B0602020204020303" pitchFamily="34" charset="-79"/>
            </a:endParaRPr>
          </a:p>
          <a:p>
            <a:pPr algn="ctr"/>
            <a:r>
              <a:rPr lang="es-ES_tradnl" sz="4800" baseline="30000" dirty="0">
                <a:solidFill>
                  <a:srgbClr val="0D85DC"/>
                </a:solidFill>
                <a:cs typeface="Futura Medium" panose="020B0602020204020303" pitchFamily="34" charset="-79"/>
              </a:rPr>
              <a:t>Inserte el título de la presentación</a:t>
            </a:r>
          </a:p>
          <a:p>
            <a:pPr algn="ctr"/>
            <a:endParaRPr lang="es-ES_tradnl" baseline="30000" dirty="0">
              <a:solidFill>
                <a:schemeClr val="accent5">
                  <a:lumMod val="75000"/>
                </a:schemeClr>
              </a:solidFill>
              <a:latin typeface="+mj-lt"/>
              <a:cs typeface="Futura Medium" panose="020B0602020204020303" pitchFamily="34" charset="-79"/>
            </a:endParaRPr>
          </a:p>
          <a:p>
            <a:pPr algn="ctr"/>
            <a:endParaRPr lang="es-ES_tradnl" baseline="30000" dirty="0">
              <a:solidFill>
                <a:srgbClr val="00A1B7"/>
              </a:solidFill>
              <a:latin typeface="+mj-lt"/>
              <a:cs typeface="Futura Medium" panose="020B0602020204020303" pitchFamily="34" charset="-79"/>
            </a:endParaRPr>
          </a:p>
          <a:p>
            <a:pPr algn="ctr"/>
            <a:endParaRPr lang="es-ES_tradnl" baseline="30000" dirty="0">
              <a:solidFill>
                <a:srgbClr val="43B2A5"/>
              </a:solidFill>
              <a:latin typeface="+mj-lt"/>
              <a:cs typeface="Futura Medium" panose="020B0602020204020303" pitchFamily="34" charset="-79"/>
            </a:endParaRPr>
          </a:p>
          <a:p>
            <a:pPr algn="ctr"/>
            <a:r>
              <a:rPr lang="es-ES_tradnl" sz="2400" b="1" baseline="30000" dirty="0">
                <a:solidFill>
                  <a:srgbClr val="43B2A5"/>
                </a:solidFill>
                <a:latin typeface="+mj-lt"/>
                <a:cs typeface="Futura Medium" panose="020B0602020204020303" pitchFamily="34" charset="-79"/>
              </a:rPr>
              <a:t>Relativas a esta presentación existen las siguientes relaciones que podrían ser percibidas </a:t>
            </a:r>
          </a:p>
          <a:p>
            <a:pPr algn="ctr"/>
            <a:r>
              <a:rPr lang="es-ES_tradnl" sz="2400" b="1" baseline="30000" dirty="0">
                <a:solidFill>
                  <a:srgbClr val="43B2A5"/>
                </a:solidFill>
                <a:latin typeface="+mj-lt"/>
                <a:cs typeface="Futura Medium" panose="020B0602020204020303" pitchFamily="34" charset="-79"/>
              </a:rPr>
              <a:t>como potenciales conflictos de intereses:</a:t>
            </a:r>
          </a:p>
          <a:p>
            <a:pPr algn="ctr"/>
            <a:endParaRPr lang="es-ES_tradnl" sz="2400" b="1" baseline="30000" dirty="0">
              <a:solidFill>
                <a:srgbClr val="43B2A5"/>
              </a:solidFill>
              <a:latin typeface="+mj-lt"/>
              <a:cs typeface="Futura Medium" panose="020B0602020204020303" pitchFamily="34" charset="-79"/>
            </a:endParaRPr>
          </a:p>
          <a:p>
            <a:pPr algn="ctr"/>
            <a:r>
              <a:rPr lang="es-ES_tradnl" sz="2400" b="1" baseline="30000" dirty="0">
                <a:solidFill>
                  <a:srgbClr val="43B2A5"/>
                </a:solidFill>
                <a:latin typeface="+mj-lt"/>
                <a:cs typeface="Futura Medium" panose="020B0602020204020303" pitchFamily="34" charset="-79"/>
              </a:rPr>
              <a:t>Inserte el nombre de todos los autores y la información sobre potenciales conflictos de intereses.</a:t>
            </a:r>
            <a:endParaRPr lang="es-ES" sz="2400" b="1" dirty="0">
              <a:solidFill>
                <a:srgbClr val="43B2A5"/>
              </a:solidFill>
              <a:latin typeface="+mj-lt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163482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46</Words>
  <Application>Microsoft Office PowerPoint</Application>
  <PresentationFormat>Panorámica</PresentationFormat>
  <Paragraphs>10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KOINÉ COMUNICACIÓN, S. L.</cp:lastModifiedBy>
  <cp:revision>5</cp:revision>
  <dcterms:created xsi:type="dcterms:W3CDTF">2023-02-03T11:45:18Z</dcterms:created>
  <dcterms:modified xsi:type="dcterms:W3CDTF">2023-02-03T13:57:39Z</dcterms:modified>
</cp:coreProperties>
</file>